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74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  <a:pPr/>
              <a:t>21/02/66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94038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  <a:pPr/>
              <a:t>21/02/66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07999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  <a:pPr/>
              <a:t>21/02/66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012028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  <a:pPr/>
              <a:t>21/02/66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67015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  <a:pPr/>
              <a:t>21/02/66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135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  <a:pPr/>
              <a:t>21/02/66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77989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  <a:pPr/>
              <a:t>21/02/66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12015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  <a:pPr/>
              <a:t>21/02/66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97734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  <a:pPr/>
              <a:t>21/02/66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34914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  <a:pPr/>
              <a:t>21/02/66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646493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  <a:pPr/>
              <a:t>21/02/66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18844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17A81-210F-47FA-97CA-E7281630E1EE}" type="datetimeFigureOut">
              <a:rPr lang="th-TH" smtClean="0"/>
              <a:pPr/>
              <a:t>21/02/66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CF452-1104-4B8E-904C-DB207E6E299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1842630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3023755" y="488373"/>
            <a:ext cx="6089073" cy="779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ลงทะเบียนผู้สูงอายุ ผู้พิการ และเด็กแรกเกิด</a:t>
            </a:r>
            <a:endParaRPr lang="th-TH" sz="3200" b="1" dirty="0">
              <a:solidFill>
                <a:schemeClr val="tx2">
                  <a:lumMod val="1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10590019"/>
              </p:ext>
            </p:extLst>
          </p:nvPr>
        </p:nvGraphicFramePr>
        <p:xfrm>
          <a:off x="1465116" y="1883448"/>
          <a:ext cx="9341428" cy="3483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357"/>
                <a:gridCol w="2335357"/>
                <a:gridCol w="2335357"/>
                <a:gridCol w="2335357"/>
              </a:tblGrid>
              <a:tr h="604212">
                <a:tc>
                  <a:txBody>
                    <a:bodyPr/>
                    <a:lstStyle/>
                    <a:p>
                      <a:pPr algn="ctr"/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ผู้สูงอายุ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ผู้พิการ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เด็กแรกเกิด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604212"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ตุลาคม</a:t>
                      </a:r>
                      <a:r>
                        <a:rPr lang="th-TH" sz="3200" b="1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3200" b="1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2565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604212"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พฤศจิกายน 2565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604212"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ธันวาคม 2565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604212"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มกราคม 2566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ตัวเชื่อมต่อตรง 7"/>
          <p:cNvCxnSpPr/>
          <p:nvPr/>
        </p:nvCxnSpPr>
        <p:spPr>
          <a:xfrm>
            <a:off x="1475509" y="1901536"/>
            <a:ext cx="2296391" cy="102870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กล่องข้อความ 8"/>
          <p:cNvSpPr txBox="1"/>
          <p:nvPr/>
        </p:nvSpPr>
        <p:spPr>
          <a:xfrm>
            <a:off x="2582141" y="1901536"/>
            <a:ext cx="1189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รายการ</a:t>
            </a:r>
            <a:endParaRPr lang="th-TH" sz="3200" b="1" dirty="0">
              <a:solidFill>
                <a:schemeClr val="tx2">
                  <a:lumMod val="1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1475509" y="2345461"/>
            <a:ext cx="1189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เดือน</a:t>
            </a:r>
            <a:endParaRPr lang="th-TH" sz="3200" b="1" dirty="0">
              <a:solidFill>
                <a:schemeClr val="tx2">
                  <a:lumMod val="1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4889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กำหนดเอง 5">
      <a:dk1>
        <a:srgbClr val="F5C1A2"/>
      </a:dk1>
      <a:lt1>
        <a:sysClr val="window" lastClr="FFFFFF"/>
      </a:lt1>
      <a:dk2>
        <a:srgbClr val="F8D1CC"/>
      </a:dk2>
      <a:lt2>
        <a:srgbClr val="EBEBEB"/>
      </a:lt2>
      <a:accent1>
        <a:srgbClr val="F1A499"/>
      </a:accent1>
      <a:accent2>
        <a:srgbClr val="F0D577"/>
      </a:accent2>
      <a:accent3>
        <a:srgbClr val="E6B91E"/>
      </a:accent3>
      <a:accent4>
        <a:srgbClr val="E76618"/>
      </a:accent4>
      <a:accent5>
        <a:srgbClr val="C42F1A"/>
      </a:accent5>
      <a:accent6>
        <a:srgbClr val="AD4C11"/>
      </a:accent6>
      <a:hlink>
        <a:srgbClr val="EA7666"/>
      </a:hlink>
      <a:folHlink>
        <a:srgbClr val="F0A374"/>
      </a:folHlink>
    </a:clrScheme>
    <a:fontScheme name="ธีมของ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654</TotalTime>
  <Words>47</Words>
  <Application>Microsoft Office PowerPoint</Application>
  <PresentationFormat>กำหนดเอง</PresentationFormat>
  <Paragraphs>22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Office Theme</vt:lpstr>
      <vt:lpstr>ภาพนิ่ง 1</vt:lpstr>
    </vt:vector>
  </TitlesOfParts>
  <Company>www.easyosteam.com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KKD Windows7 V.11_x64</dc:creator>
  <cp:lastModifiedBy>Admin</cp:lastModifiedBy>
  <cp:revision>6</cp:revision>
  <dcterms:created xsi:type="dcterms:W3CDTF">2023-02-13T06:39:11Z</dcterms:created>
  <dcterms:modified xsi:type="dcterms:W3CDTF">2023-02-21T04:51:45Z</dcterms:modified>
</cp:coreProperties>
</file>