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3642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6118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956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86996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7166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5809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4515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05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3027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3966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0634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6383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5118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144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6987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2178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7869-CCE4-4D96-A57C-4FA9CD7A6986}" type="datetimeFigureOut">
              <a:rPr lang="th-TH" smtClean="0"/>
              <a:pPr/>
              <a:t>22/02/66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289654-4646-4D9F-9489-67FE099A38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0669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2691246" y="197427"/>
            <a:ext cx="6390410" cy="11462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คู่มือสำหรับประชาชน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การลงทะเบียนและ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ยื่นคำขอรับ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เงินเบี้ยยังชีพผู้สูงอายุ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36416" y="1489110"/>
            <a:ext cx="115443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ชื่อกระบวนงาน : การลงทะเบียนและยื่นคำขอรับเงินเบี้ยยังชีพผู้สูงอายุ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หน่วยงานเจ้าของกระบวนงาน :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เทศบาลตำบลโพธิ์กลาง อำเภอเมือง จังหวัด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นครราชสีมา 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ประเภทของงานบริการ : กระบวนงานบริการที่เบ็ดเสร็จในหน่วยเดียว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หมวดหมู่ของงานบริการ : ขึ้นทะเบียน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กฎหมายที่ให้อำนาจการอนุญาต หรือที่เกี่ยวข้อง: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1) ระเบียบกระทรวงมหาดไทย ว่าด้วยการจ่ายเงินสงเคราะห์เพื่อการยังชีพขององค์กรปกครองส่วนท้องถิ่น พ.ศ. ๒๕๔๘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ระดับผลกระทบ : บริการทั่วไป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พื้นที่ให้บริการ :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เทศบาลตำบลโพธิ์กลาง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 กฎหมายข้อบังคับ/ข้อตกลงที่กำหนดระยะเวลา ระเบียบกระทรวงมหาดไทยว่าด้วยการจ่ายเงินสงเคราะห์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พ.ศ.2548 ระยะเวลาที่กำหนดตามกฎหมาย / ข้อกำหนด ฯลฯ 30 วันทำการ</a:t>
            </a:r>
          </a:p>
          <a:p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6084" y="5409862"/>
            <a:ext cx="2847108" cy="132403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7656" y="2317173"/>
            <a:ext cx="2573479" cy="13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84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2691246" y="197427"/>
            <a:ext cx="6390410" cy="11462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คู่มือสำหรับประชาชน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การลงทะเบียนและ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ยื่นคำขอรับ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เงินเบี้ยยังชีพผู้สูงอายุ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1265" y="1558802"/>
            <a:ext cx="2847108" cy="1324035"/>
          </a:xfrm>
          <a:prstGeom prst="rect">
            <a:avLst/>
          </a:prstGeom>
        </p:spPr>
      </p:pic>
      <p:sp>
        <p:nvSpPr>
          <p:cNvPr id="2" name="กล่องข้อความ 1"/>
          <p:cNvSpPr txBox="1"/>
          <p:nvPr/>
        </p:nvSpPr>
        <p:spPr>
          <a:xfrm>
            <a:off x="566305" y="1558802"/>
            <a:ext cx="106402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 ข้อมูลสถิติ	จำนวนเฉลี่ยต่อเดือน 0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จำนวนคำขอที่มากที่สุด 0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จำวนคำขอที่น้อยที่สุด 0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10. ชื่ออ้างอิงของคู่มือประชาชน [สำเนาคู่มือประชาชน] การลงทะเบียนและยื่นคำขอรับเงินเบี้ยยังชีพผู้สูงอายุ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ช่องทางการให้บริการ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1)  สถานที่ให้บริการ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กองสวัสดิการสังคม เทศบาลตำบลโพธิ์กลาง ติดต่อ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ด้วยตนเอง ณ หน่วยงาน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ระยะเวลาเปิดให้บริการ เปิดให้บริการวัน จันทร์ ถึง วันศุกร์ (ยกเว้นวันหยุดที่ทางราชการกำหนด) ตั้งแต่เวลา 08:30 - 16:30 น.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-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19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2691246" y="197427"/>
            <a:ext cx="6390410" cy="11462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คู่มือสำหรับประชาชน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การลงทะเบียนและ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ยื่นคำขอรับ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เงินเบี้ยยังชีพผู้สูงอายุ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58535" y="1600200"/>
            <a:ext cx="10910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12. หลักเกณฑ์ วิธีการ เงื่อนไข (ถ้ามี) ในการ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ยื่นคำขอ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และในการพิจารณาอนุญาต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กระทรวงมหาดไทยว่าด้วยหลักเกณฑ์การจ่ายเงินเบี้ยยังชีพผู้สูงอายุขององค์กรปกครองส่วนท้องถิ่น  พ.ศ. 2552 กำหนดให้ภายในเดือนพฤศจิกายนของทุกปีให้ผู้ที่จะมีอายุครบหกสิบปีบริบูรณ์ขึ้นไปในปีงบประมาณถัดไปและมีคุณสมบัติครบถ้วนมาลงทะเบียนและยื่นคำขอรับเงินเบี้ยยังชีพผู้สูงอายุด้วยตนเองต่อองค์กรปกครองส่วนท้องถิ่นที่ตนมี ภูมิลำเนาสำนักงานขององค์กรปกครองส่วนท้องถิ่นหรือสถานที่ที่องค์กรปกครองส่วนท้องถิ่นกำหนด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4978" y="3754581"/>
            <a:ext cx="4743449" cy="26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13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2691246" y="197427"/>
            <a:ext cx="6390410" cy="11462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คู่มือสำหรับประชาชน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การลงทะเบียนและ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ยื่นคำขอรับ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เงินเบี้ยยังชีพผู้สูงอายุ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75407" y="1343638"/>
            <a:ext cx="10910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1.มีสัญชาติไทย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2.มีภูมิลำเนาอยู่ในเขตองค์กรปกครองส่วนท้องถิ่นตามทะเบียนบ้าน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มีอายุหกสิบปีบริบูรณ์ขึ้นไปซึ่งได้ลงทะเบียนและยื่นคำขอรับเงินเบี้ยยังชีพผู้สูงอายุต่อองค์กรปกครองส่วนท้องถิ่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ไม่เป็นผู้ได้รับสวัสดิการหรือสิทธิประโยชน์อื่นใดจากหน่วยงานภาครัฐรัฐวิสาหกิจหรือองค์กรปกครองส่วนท้องถิ่น ได้แก่ผู้รับบำนาญ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เบี้ยหวัดบำนาญพิเศษ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หรือเงินอื่นใดในลักษณะเดียวกันผู้สูงอายุที่อยู่ในสถานสงเคราะห์ของรัฐหรือ องค์กรปกครองส่วนท้องถิ่นผู้ได้รับเงินเดือนค่าตอบแทนรายได้ประจำหรือผลประโยชน์อย่างอื่นที่รัฐหรือองค์กรปกครอง ส่วนท้องถิ่นจัดให้เป็นประจำยกเว้นผู้พิการและผู้ป่วยเอดส์ตามระเบียบกระทรวงมหาดไทยว่าด้วยการจ่ายเงินสงเคราะห์ เพื่อการยังชีพขององค์กรปกครองส่วนท้องถิ่นพ.ศ. 2548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ยื่นค้าขอรับลงทะเบียนรับเงินเบี้ยยังชีพผู้สูงอายุผู้สูงอายุจะต้องแสดงความประสงค์ขอรับเงินเบี้ยยังชีพผู้สูงอายุ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7865" y="1343638"/>
            <a:ext cx="2245518" cy="12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76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2691246" y="197427"/>
            <a:ext cx="6390410" cy="11462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คู่มือสำหรับประชาชน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การลงทะเบียนและ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ยื่นคำขอรับ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เงินเบี้ยยังชีพผู้สูงอายุ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54625" y="1665757"/>
            <a:ext cx="10910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โดยวิธีใดวิธีหนึ่งดังต่อไปนี้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1.รับเงินสดด้วยตนเองหรือรับเงินสดโดยบุคคลที่ได้รับมอบอำนาจจากผู้มีสิทธิ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โอนเงินเข้าบัญชีเงินฝากธนาคารในนามผู้มีสิทธิหรือโอนเงินเข้าบัญชีเงินฝากธนาคารในนามบุคคลที่ได้รับมอบอำนาจจากผู้มีสิทธิ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4364" y="3215965"/>
            <a:ext cx="4835236" cy="34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07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2691246" y="197427"/>
            <a:ext cx="6390410" cy="11462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คู่มือสำหรับประชาชน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การลงทะเบียนและ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ยื่นคำขอรับ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เงินเบี้ยยังชีพผู้สูงอายุ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54625" y="1582629"/>
            <a:ext cx="115373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1.ผู้ที่จะมีสิทธิรับเงินเบี้ยยังชีพผู้สูงอายุในปีงบประมาณถัดไป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ยื่นคำขอ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ตามแบบพร้อมเอกสารหลักฐานต่อองค์กร ปกครองส่วน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ท้องถิ่น ณ สถานที่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และภายในระยะเวลาที่องค์กรปกครองส่วนท้องถิ่นประกาศกำหนดด้วยตนเองหรือมอบ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ให้ผู้อื่นดำเนินการได้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กรณีผู้สูงอายุที่ได้รับเงินเบี้ยยังชีพผู้สูงอายุจากองค์กรปกครองส่วนท้องถิ่นในปีงบประมาณที่ผ่านมาให้ถือว่าเป็น ผู้ได้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ลงทะเบียนและ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ยื่นคำขอรับ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เบี้ยยังชีพผู้สูงอายุตามระเบียบนี้แล้ว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กรณีผู้สูงอายุที่มีสิทธิได้รับเบี้ยยังชีพย้ายที่อยู่และยังประสงค์จะรับเงินเบี้ยยังชีพผู้สูงอายุต้องไปแจ้งต่อองค์กร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ปกครองส่วนท้องถิ่นแห่งใหม่ที่ตนย้ายไป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1438" y="4655614"/>
            <a:ext cx="4170217" cy="20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13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2691246" y="197427"/>
            <a:ext cx="6390410" cy="11462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คู่มือสำหรับประชาชน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การลงทะเบียนและ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ยื่นคำขอรับ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เงินเบี้ยยังชีพผู้สูงอายุ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5599284"/>
              </p:ext>
            </p:extLst>
          </p:nvPr>
        </p:nvGraphicFramePr>
        <p:xfrm>
          <a:off x="238991" y="1866858"/>
          <a:ext cx="11700163" cy="4699259"/>
        </p:xfrm>
        <a:graphic>
          <a:graphicData uri="http://schemas.openxmlformats.org/drawingml/2006/table">
            <a:tbl>
              <a:tblPr firstRow="1" firstCol="1" bandRow="1"/>
              <a:tblGrid>
                <a:gridCol w="662585"/>
                <a:gridCol w="2507683"/>
                <a:gridCol w="2492355"/>
                <a:gridCol w="1351108"/>
                <a:gridCol w="3342399"/>
                <a:gridCol w="1344033"/>
              </a:tblGrid>
              <a:tr h="529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ประเภทขั้นตอน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รายละเอียดของขั้นตอนการบริการ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ให้บริการ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ส่วนงาน / หน่วยงานที่รับผิดชอบ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1)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การตรวจสอบเอกสาร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ผู้ที่ประสงค์จะขอรับเบี้ยยังชีพผู้สูงอายุในปีงบประมาณถัดไปหรือผู้รับมอบอำนาจ</a:t>
                      </a: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ยื่นคำขอ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พร้อมเอกสารหลักฐานและเจ้าหน้าที่ตรวจสอบ</a:t>
                      </a: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คำร้อง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ขอลงทะเบียนและเอกสารหลักฐานประกอบ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นาที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เทศบาลตำบลโพธิ์กลาง</a:t>
                      </a:r>
                      <a:r>
                        <a:rPr lang="th-TH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อำเภอเมือง </a:t>
                      </a:r>
                      <a:endParaRPr lang="en-US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จังหวัดนครราชสีมา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2)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การพิจารณา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ออกใบรับลงทะเบียนตามแบบยื่นคำขอลงทะเบียนให้ผู้ขอลงทะเบียนหรือผู้รับมอบอำนาจ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นาที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เทศบาลตำบลโพธิ์กลาง อำเภอเมือง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จังหวัดนครราชสีมา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6372" marR="4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กล่องข้อความ 6"/>
          <p:cNvSpPr txBox="1"/>
          <p:nvPr/>
        </p:nvSpPr>
        <p:spPr>
          <a:xfrm>
            <a:off x="768927" y="1343638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13. ขั้นตอน ระยะเวลา และส่วนงานที่รับผิดชอบ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28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2691246" y="197427"/>
            <a:ext cx="6390410" cy="11462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คู่มือสำหรับประชาชน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การลงทะเบียนและ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ยื่นคำขอรับ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เงินเบี้ยยังชีพผู้สูงอายุ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7912872"/>
              </p:ext>
            </p:extLst>
          </p:nvPr>
        </p:nvGraphicFramePr>
        <p:xfrm>
          <a:off x="457199" y="3402694"/>
          <a:ext cx="11036596" cy="2891780"/>
        </p:xfrm>
        <a:graphic>
          <a:graphicData uri="http://schemas.openxmlformats.org/drawingml/2006/table">
            <a:tbl>
              <a:tblPr firstRow="1" firstCol="1" bandRow="1"/>
              <a:tblGrid>
                <a:gridCol w="483951"/>
                <a:gridCol w="2176123"/>
                <a:gridCol w="2064477"/>
                <a:gridCol w="1780615"/>
                <a:gridCol w="1948446"/>
                <a:gridCol w="1310459"/>
                <a:gridCol w="1272525"/>
              </a:tblGrid>
              <a:tr h="1517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รายการเอกสารยืนยันตัวตน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หน่วยงานภาครัฐผู้ออกเอกสาร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จำนวนเอกสาร ฉบับจริง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จำนวนเอกสารสําเนา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หน่วยนับเอกสาร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509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1)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บัตรประจำตัวประชาชน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ชุด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7793" y="1343638"/>
            <a:ext cx="883607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14.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งานบริการนี้ ผ่านการดำเนินการลดขั้นตอน และระยะเวลาปฏิบัติราชการมาแล้ว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ยังไม่ผ่านการดำเนินการลดขั้นตอน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15.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รายการเอกสารหลักฐานประกอบการ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ยื่นคำขอ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15.1)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เอกสารยืนยันตัวตนที่ออกโดยหน่วยงานภาครัฐ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93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2691246" y="197427"/>
            <a:ext cx="6390410" cy="11462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คู่มือสำหรับประชาชน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การลงทะเบียนและ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ยื่นคำขอรับ</a:t>
            </a:r>
            <a:r>
              <a:rPr lang="th-TH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เงินเบี้ยยังชีพผู้สูงอายุ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8134" y="1559081"/>
            <a:ext cx="1172610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16.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ค่าธรรมเนียม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kumimoji="0" lang="th-TH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ไม่มีข้อมูลค่าธรรมเนียม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17.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ช่องทางการร้องเรียน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ช่องทางการร้องเรียน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เทศบาลตำบลโพธิ์กลาง  044 930238 - 9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หมายเหตุ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2)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ช่องทางการร้องเรียน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ศูนย์บริการประชาชน สำนักปลัดสำนักนายกรัฐมนตรี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หมายเหตุ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 เลขที่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ถ.พิษณุโลก เขตดุสิต กทม.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10300 /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สายด่วน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1111 / www.1111.go.th /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ตู้ 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ปณ.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1111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เลขที่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ถ.พิษณุโลก เขตดุสิต กทม.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10300)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18.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ตัวอย่างแบบฟอร์ม ตัวอย่าง และคู่มือการกรอก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1)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๑.แบบคำขอลงทะเบียนรับเงินเบี้ยยังชีพผู้สูงอายุ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19.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หมายเหตุ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116454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กำหนดเอง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5E3A5"/>
      </a:accent1>
      <a:accent2>
        <a:srgbClr val="F8D1CC"/>
      </a:accent2>
      <a:accent3>
        <a:srgbClr val="AD4C11"/>
      </a:accent3>
      <a:accent4>
        <a:srgbClr val="F5C1A2"/>
      </a:accent4>
      <a:accent5>
        <a:srgbClr val="C42F1A"/>
      </a:accent5>
      <a:accent6>
        <a:srgbClr val="F1A499"/>
      </a:accent6>
      <a:hlink>
        <a:srgbClr val="FAE0D0"/>
      </a:hlink>
      <a:folHlink>
        <a:srgbClr val="F0D577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883</Words>
  <Application>Microsoft Office PowerPoint</Application>
  <PresentationFormat>กำหนดเอง</PresentationFormat>
  <Paragraphs>120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เหลี่ยมเพชร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</vt:vector>
  </TitlesOfParts>
  <Company>www.easyosteam.com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Admin</cp:lastModifiedBy>
  <cp:revision>8</cp:revision>
  <dcterms:created xsi:type="dcterms:W3CDTF">2023-02-21T07:12:13Z</dcterms:created>
  <dcterms:modified xsi:type="dcterms:W3CDTF">2023-02-22T02:33:08Z</dcterms:modified>
</cp:coreProperties>
</file>