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-696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A11A6-41ED-4A40-A4F1-4177558685C8}" type="datetimeFigureOut">
              <a:rPr lang="th-TH" smtClean="0"/>
              <a:pPr/>
              <a:t>22/02/66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7DD4A-BC0E-4F7A-A333-0FAD4586CB0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2750664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A11A6-41ED-4A40-A4F1-4177558685C8}" type="datetimeFigureOut">
              <a:rPr lang="th-TH" smtClean="0"/>
              <a:pPr/>
              <a:t>22/02/66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7DD4A-BC0E-4F7A-A333-0FAD4586CB0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352343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A11A6-41ED-4A40-A4F1-4177558685C8}" type="datetimeFigureOut">
              <a:rPr lang="th-TH" smtClean="0"/>
              <a:pPr/>
              <a:t>22/02/66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7DD4A-BC0E-4F7A-A333-0FAD4586CB0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551417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A11A6-41ED-4A40-A4F1-4177558685C8}" type="datetimeFigureOut">
              <a:rPr lang="th-TH" smtClean="0"/>
              <a:pPr/>
              <a:t>22/02/66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7DD4A-BC0E-4F7A-A333-0FAD4586CB0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21766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A11A6-41ED-4A40-A4F1-4177558685C8}" type="datetimeFigureOut">
              <a:rPr lang="th-TH" smtClean="0"/>
              <a:pPr/>
              <a:t>22/02/66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7DD4A-BC0E-4F7A-A333-0FAD4586CB0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3518482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A11A6-41ED-4A40-A4F1-4177558685C8}" type="datetimeFigureOut">
              <a:rPr lang="th-TH" smtClean="0"/>
              <a:pPr/>
              <a:t>22/02/66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7DD4A-BC0E-4F7A-A333-0FAD4586CB0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3250037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A11A6-41ED-4A40-A4F1-4177558685C8}" type="datetimeFigureOut">
              <a:rPr lang="th-TH" smtClean="0"/>
              <a:pPr/>
              <a:t>22/02/66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7DD4A-BC0E-4F7A-A333-0FAD4586CB0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763759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A11A6-41ED-4A40-A4F1-4177558685C8}" type="datetimeFigureOut">
              <a:rPr lang="th-TH" smtClean="0"/>
              <a:pPr/>
              <a:t>22/02/66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7DD4A-BC0E-4F7A-A333-0FAD4586CB0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901498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A11A6-41ED-4A40-A4F1-4177558685C8}" type="datetimeFigureOut">
              <a:rPr lang="th-TH" smtClean="0"/>
              <a:pPr/>
              <a:t>22/02/66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7DD4A-BC0E-4F7A-A333-0FAD4586CB0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62109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A11A6-41ED-4A40-A4F1-4177558685C8}" type="datetimeFigureOut">
              <a:rPr lang="th-TH" smtClean="0"/>
              <a:pPr/>
              <a:t>22/02/66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7DD4A-BC0E-4F7A-A333-0FAD4586CB0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41882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A11A6-41ED-4A40-A4F1-4177558685C8}" type="datetimeFigureOut">
              <a:rPr lang="th-TH" smtClean="0"/>
              <a:pPr/>
              <a:t>22/02/66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7DD4A-BC0E-4F7A-A333-0FAD4586CB0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3250018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A11A6-41ED-4A40-A4F1-4177558685C8}" type="datetimeFigureOut">
              <a:rPr lang="th-TH" smtClean="0"/>
              <a:pPr/>
              <a:t>22/02/66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7DD4A-BC0E-4F7A-A333-0FAD4586CB04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1662268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สี่เหลี่ยมผืนผ้ามุมมน 7"/>
          <p:cNvSpPr/>
          <p:nvPr/>
        </p:nvSpPr>
        <p:spPr>
          <a:xfrm>
            <a:off x="509152" y="187036"/>
            <a:ext cx="3480955" cy="85205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กรณีเป็นผู้พิการที่รับเงินเบี้ยยังชีพ</a:t>
            </a:r>
          </a:p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แล้วและได้ย้ายเข้ามาในพื้นที่</a:t>
            </a:r>
          </a:p>
        </p:txBody>
      </p:sp>
      <p:sp>
        <p:nvSpPr>
          <p:cNvPr id="9" name="สี่เหลี่ยมผืนผ้ามุมมน 8"/>
          <p:cNvSpPr/>
          <p:nvPr/>
        </p:nvSpPr>
        <p:spPr>
          <a:xfrm>
            <a:off x="639037" y="1309252"/>
            <a:ext cx="3221184" cy="4928667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ผู้พิการจะได้รับเงินเบี้ยยังชีพต่อเนื่องจากท้องถิ่นเดิมหลังจากที่ท่านย้ายทะเบียนบ้านเป็นเวลา 1 ปีงบประมาณ</a:t>
            </a:r>
          </a:p>
          <a:p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ผู้พิการต้องมาลงทะเบียนเพื่อขอรับเงินสวัสดิการเบี้ยความพิการ</a:t>
            </a:r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ที่เทศบาลตำบล</a:t>
            </a:r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โพธิ์กลาง ภายในวันที่ 1-30 พฤศจิกายน ของทุกปี</a:t>
            </a:r>
          </a:p>
          <a:p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 ผู้พิการจะได้รับเงินสงเคราะห์สวัสดิการเบี้ยความพิการ</a:t>
            </a:r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จากเทศบาลตำบล</a:t>
            </a:r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โพธิ์กลาง ในปีงบประมาณถัดไป</a:t>
            </a:r>
            <a:endParaRPr lang="th-TH" sz="24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สี่เหลี่ยมผืนผ้ามุมมน 9"/>
          <p:cNvSpPr/>
          <p:nvPr/>
        </p:nvSpPr>
        <p:spPr>
          <a:xfrm>
            <a:off x="4298369" y="187036"/>
            <a:ext cx="3480955" cy="85205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สิทธิประโยชน์สำหรับคนพิการ</a:t>
            </a:r>
          </a:p>
        </p:txBody>
      </p:sp>
      <p:sp>
        <p:nvSpPr>
          <p:cNvPr id="11" name="สี่เหลี่ยมผืนผ้ามุมมน 10"/>
          <p:cNvSpPr/>
          <p:nvPr/>
        </p:nvSpPr>
        <p:spPr>
          <a:xfrm>
            <a:off x="4428255" y="1309252"/>
            <a:ext cx="3221184" cy="4076611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4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พระราชบัญญัติส่งเสริมและพัฒนาคุณภาพชีวิตคนพิการ พ.ศ.2550 เป็นกฎหมายที่ให้การฟื้นฟูสมรรถภาพคนพิการ การส่งเสริมและการพัฒนาคุณภาพชีวิตคนพิการ และสิทธิประโยชน์ที่ผู้พิการพึงได้รับ เช่น การบริหารฟื้นฟูสมรรถภาพและค่าใช้จ่ายในการรักษาพยาบาล การรับเงินสงเคราะห์เบี้ย</a:t>
            </a:r>
          </a:p>
          <a:p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ความพิการ</a:t>
            </a:r>
            <a:endParaRPr lang="th-TH" sz="24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สี่เหลี่ยมผืนผ้ามุมมน 11"/>
          <p:cNvSpPr/>
          <p:nvPr/>
        </p:nvSpPr>
        <p:spPr>
          <a:xfrm>
            <a:off x="4298370" y="5559785"/>
            <a:ext cx="3480955" cy="852054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จะได้รับเงินสวัสดิการเบี้ยความพิการเดือนละ 800 บาท</a:t>
            </a:r>
          </a:p>
        </p:txBody>
      </p:sp>
      <p:sp>
        <p:nvSpPr>
          <p:cNvPr id="13" name="สี่เหลี่ยมผืนผ้ามุมมน 12"/>
          <p:cNvSpPr/>
          <p:nvPr/>
        </p:nvSpPr>
        <p:spPr>
          <a:xfrm>
            <a:off x="8087586" y="197011"/>
            <a:ext cx="3480955" cy="85205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ลงทะเบียนคนพิการ</a:t>
            </a:r>
          </a:p>
        </p:txBody>
      </p:sp>
      <p:pic>
        <p:nvPicPr>
          <p:cNvPr id="14" name="รูปภาพ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172994" y="1316634"/>
            <a:ext cx="1327442" cy="1327442"/>
          </a:xfrm>
          <a:prstGeom prst="rect">
            <a:avLst/>
          </a:prstGeom>
        </p:spPr>
      </p:pic>
      <p:sp>
        <p:nvSpPr>
          <p:cNvPr id="15" name="รูปห้าเหลี่ยม 14"/>
          <p:cNvSpPr/>
          <p:nvPr/>
        </p:nvSpPr>
        <p:spPr>
          <a:xfrm>
            <a:off x="8106629" y="2778267"/>
            <a:ext cx="3650670" cy="477982"/>
          </a:xfrm>
          <a:prstGeom prst="homePlate">
            <a:avLst/>
          </a:prstGeom>
          <a:solidFill>
            <a:schemeClr val="bg1"/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6" name="กล่องข้อความ 15"/>
          <p:cNvSpPr txBox="1"/>
          <p:nvPr/>
        </p:nvSpPr>
        <p:spPr>
          <a:xfrm>
            <a:off x="8074591" y="2786769"/>
            <a:ext cx="3543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เทศบาลตำบล</a:t>
            </a: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โพธิ์กลาง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" name="รูปห้าเหลี่ยม 16"/>
          <p:cNvSpPr/>
          <p:nvPr/>
        </p:nvSpPr>
        <p:spPr>
          <a:xfrm>
            <a:off x="8106629" y="5314172"/>
            <a:ext cx="3650670" cy="477982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>
              <a:solidFill>
                <a:schemeClr val="tx1"/>
              </a:solidFill>
            </a:endParaRPr>
          </a:p>
        </p:txBody>
      </p:sp>
      <p:pic>
        <p:nvPicPr>
          <p:cNvPr id="23" name="รูปภาพ 2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76743" y="4719757"/>
            <a:ext cx="3738997" cy="1680056"/>
          </a:xfrm>
          <a:prstGeom prst="rect">
            <a:avLst/>
          </a:prstGeom>
        </p:spPr>
      </p:pic>
      <p:sp>
        <p:nvSpPr>
          <p:cNvPr id="24" name="รูปห้าเหลี่ยม 23"/>
          <p:cNvSpPr/>
          <p:nvPr/>
        </p:nvSpPr>
        <p:spPr>
          <a:xfrm>
            <a:off x="8106629" y="3345586"/>
            <a:ext cx="3650670" cy="477982"/>
          </a:xfrm>
          <a:prstGeom prst="homePlate">
            <a:avLst/>
          </a:prstGeom>
          <a:solidFill>
            <a:schemeClr val="bg1"/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5" name="รูปห้าเหลี่ยม 24"/>
          <p:cNvSpPr/>
          <p:nvPr/>
        </p:nvSpPr>
        <p:spPr>
          <a:xfrm>
            <a:off x="8106629" y="3911025"/>
            <a:ext cx="3650670" cy="477982"/>
          </a:xfrm>
          <a:prstGeom prst="homePlate">
            <a:avLst/>
          </a:prstGeom>
          <a:solidFill>
            <a:schemeClr val="bg1"/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6" name="กล่องข้อความ 25"/>
          <p:cNvSpPr txBox="1"/>
          <p:nvPr/>
        </p:nvSpPr>
        <p:spPr>
          <a:xfrm>
            <a:off x="8106629" y="3919804"/>
            <a:ext cx="35969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โทร 044-930238 , 044-930239</a:t>
            </a:r>
          </a:p>
        </p:txBody>
      </p:sp>
      <p:sp>
        <p:nvSpPr>
          <p:cNvPr id="27" name="กล่องข้อความ 26"/>
          <p:cNvSpPr txBox="1"/>
          <p:nvPr/>
        </p:nvSpPr>
        <p:spPr>
          <a:xfrm>
            <a:off x="8087587" y="3357757"/>
            <a:ext cx="3269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อำเภอเมือง จังหวัดนครราชสีมา</a:t>
            </a:r>
          </a:p>
        </p:txBody>
      </p:sp>
    </p:spTree>
    <p:extLst>
      <p:ext uri="{BB962C8B-B14F-4D97-AF65-F5344CB8AC3E}">
        <p14:creationId xmlns:p14="http://schemas.microsoft.com/office/powerpoint/2010/main" xmlns="" val="4226775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สี่เหลี่ยมผืนผ้ามุมมน 7"/>
          <p:cNvSpPr/>
          <p:nvPr/>
        </p:nvSpPr>
        <p:spPr>
          <a:xfrm>
            <a:off x="509152" y="187036"/>
            <a:ext cx="3480955" cy="85205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คุณสมบัติของผู้มีสิทธิได้รับเบี้ยยังชีพ</a:t>
            </a:r>
          </a:p>
        </p:txBody>
      </p:sp>
      <p:sp>
        <p:nvSpPr>
          <p:cNvPr id="9" name="สี่เหลี่ยมผืนผ้ามุมมน 8"/>
          <p:cNvSpPr/>
          <p:nvPr/>
        </p:nvSpPr>
        <p:spPr>
          <a:xfrm>
            <a:off x="639037" y="1153392"/>
            <a:ext cx="3221184" cy="5084528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มีสัญชาติไทย</a:t>
            </a:r>
          </a:p>
          <a:p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มีภูมิลำเนาอยู่ในเขตขององค์กรปกครองส่วนท้องถิ่น(ชื่ออยู่ในทะเบียนบ้านท้องถิ่นนั้นๆ)</a:t>
            </a:r>
          </a:p>
          <a:p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 มีบัตรประจำตัวคนพิการตามกฎหมายว่าด้วยการส่งเสริมคุณภาพชีวิตคนพิการ</a:t>
            </a:r>
          </a:p>
          <a:p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4. ไม่เป็นบุคคลซึ่งอยู่ในความอุปการะของสถานสงเคราะห์</a:t>
            </a:r>
          </a:p>
          <a:p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ของรัฐ</a:t>
            </a:r>
          </a:p>
          <a:p>
            <a:endParaRPr lang="th-TH" sz="24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24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24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สี่เหลี่ยมผืนผ้ามุมมน 9"/>
          <p:cNvSpPr/>
          <p:nvPr/>
        </p:nvSpPr>
        <p:spPr>
          <a:xfrm>
            <a:off x="4298369" y="187036"/>
            <a:ext cx="3480955" cy="85205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เอกสารหลักฐานประกอบแบบคำขอลงทะเบียนขอรับเงินเบี้ยความพิการ</a:t>
            </a:r>
          </a:p>
        </p:txBody>
      </p:sp>
      <p:sp>
        <p:nvSpPr>
          <p:cNvPr id="11" name="สี่เหลี่ยมผืนผ้ามุมมน 10"/>
          <p:cNvSpPr/>
          <p:nvPr/>
        </p:nvSpPr>
        <p:spPr>
          <a:xfrm>
            <a:off x="4428254" y="1118136"/>
            <a:ext cx="3221184" cy="5174673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th-TH" sz="2400" b="1" dirty="0" smtClean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บัตรประจำคัวคนพิการตามกฎหมายว่าด้วยการส่งเสริมคุณภาพชีวิตคนพิการ พร้อมสำเนา</a:t>
            </a:r>
          </a:p>
          <a:p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ทะเบียนบ้าน พร้อมสำเนา</a:t>
            </a:r>
          </a:p>
          <a:p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3.สมุดบัญชีเงินฝากธนาคารพร้อมสำเนา (กรณีที่ผู้ขอรับเงินเบี้ยยังชีพผู้พิการประสงค์ขอรับเงินเบี้ยยังชีพผ่านธนาคาร)</a:t>
            </a:r>
          </a:p>
          <a:p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4. หนังสือมอบอำนาจ พร้อมสำเนาบัตรประจำตัวประชาชนของผู้รับมอบอำนาจ (กรณียื่นคำขอลงทะเบียน)</a:t>
            </a:r>
          </a:p>
          <a:p>
            <a:pPr marL="457200" indent="-457200">
              <a:buAutoNum type="arabicPeriod"/>
            </a:pPr>
            <a:endParaRPr lang="th-TH" sz="24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" name="สี่เหลี่ยมผืนผ้ามุมมน 12"/>
          <p:cNvSpPr/>
          <p:nvPr/>
        </p:nvSpPr>
        <p:spPr>
          <a:xfrm>
            <a:off x="8087586" y="197011"/>
            <a:ext cx="3480955" cy="852054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ขั้นตอนการลงทะเบียนเพื่อขอรับเงินเบี้ยความพิการ</a:t>
            </a:r>
          </a:p>
        </p:txBody>
      </p:sp>
      <p:pic>
        <p:nvPicPr>
          <p:cNvPr id="2" name="รูปภาพ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60362" y="4687074"/>
            <a:ext cx="2020594" cy="1397577"/>
          </a:xfrm>
          <a:prstGeom prst="rect">
            <a:avLst/>
          </a:prstGeom>
        </p:spPr>
      </p:pic>
      <p:sp>
        <p:nvSpPr>
          <p:cNvPr id="4" name="คำบรรยายภาพแบบลูกศรลง 3"/>
          <p:cNvSpPr/>
          <p:nvPr/>
        </p:nvSpPr>
        <p:spPr>
          <a:xfrm>
            <a:off x="8087586" y="1267691"/>
            <a:ext cx="3694834" cy="987136"/>
          </a:xfrm>
          <a:prstGeom prst="downArrowCallout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กล่องข้อความ 4"/>
          <p:cNvSpPr txBox="1"/>
          <p:nvPr/>
        </p:nvSpPr>
        <p:spPr>
          <a:xfrm>
            <a:off x="8217470" y="1350818"/>
            <a:ext cx="3472303" cy="52322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1.ตรวจสอบคุณสมบัติของผู้มีสิทธิ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0" name="คำบรรยายภาพแบบลูกศรลง 19"/>
          <p:cNvSpPr/>
          <p:nvPr/>
        </p:nvSpPr>
        <p:spPr>
          <a:xfrm>
            <a:off x="8087586" y="2337954"/>
            <a:ext cx="3694834" cy="1433946"/>
          </a:xfrm>
          <a:prstGeom prst="downArrowCallout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4" name="คำบรรยายภาพแบบลูกศรลง 23"/>
          <p:cNvSpPr/>
          <p:nvPr/>
        </p:nvSpPr>
        <p:spPr>
          <a:xfrm>
            <a:off x="8043422" y="3844708"/>
            <a:ext cx="3729477" cy="1319574"/>
          </a:xfrm>
          <a:prstGeom prst="downArrowCallout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" name="กล่องข้อความ 5"/>
          <p:cNvSpPr txBox="1"/>
          <p:nvPr/>
        </p:nvSpPr>
        <p:spPr>
          <a:xfrm>
            <a:off x="8043423" y="2413462"/>
            <a:ext cx="373899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2.จัดเตรียมหลักฐานสำหรับใช้ในการลงทะเบียน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กล่องข้อความ 6"/>
          <p:cNvSpPr txBox="1"/>
          <p:nvPr/>
        </p:nvSpPr>
        <p:spPr>
          <a:xfrm>
            <a:off x="8043421" y="3805472"/>
            <a:ext cx="37294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3.ลงทะเบียนได้ที่องค์กรปกครองส่วนท้องถิ่นที่ท่านมีสิทธิ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8" name="วงรี 27"/>
          <p:cNvSpPr/>
          <p:nvPr/>
        </p:nvSpPr>
        <p:spPr>
          <a:xfrm>
            <a:off x="7710052" y="5228203"/>
            <a:ext cx="4449902" cy="1493622"/>
          </a:xfrm>
          <a:prstGeom prst="ellips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4.ตรวจสอบรายชื่อผู้มีสิทธิได้รับเงินสวัสดิการเบี้ยความพิการ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8928747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420</TotalTime>
  <Words>374</Words>
  <Application>Microsoft Office PowerPoint</Application>
  <PresentationFormat>กำหนดเอง</PresentationFormat>
  <Paragraphs>31</Paragraphs>
  <Slides>2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</vt:i4>
      </vt:variant>
    </vt:vector>
  </HeadingPairs>
  <TitlesOfParts>
    <vt:vector size="3" baseType="lpstr">
      <vt:lpstr>ธีมของ Office</vt:lpstr>
      <vt:lpstr>ภาพนิ่ง 1</vt:lpstr>
      <vt:lpstr>ภาพนิ่ง 2</vt:lpstr>
    </vt:vector>
  </TitlesOfParts>
  <Company>www.easyosteam.com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KKD Windows7 V.11_x64</dc:creator>
  <cp:lastModifiedBy>Admin</cp:lastModifiedBy>
  <cp:revision>15</cp:revision>
  <cp:lastPrinted>2023-02-13T07:28:51Z</cp:lastPrinted>
  <dcterms:created xsi:type="dcterms:W3CDTF">2023-02-13T06:44:25Z</dcterms:created>
  <dcterms:modified xsi:type="dcterms:W3CDTF">2023-02-22T02:34:56Z</dcterms:modified>
</cp:coreProperties>
</file>